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63" r:id="rId3"/>
    <p:sldId id="262" r:id="rId4"/>
    <p:sldId id="264" r:id="rId5"/>
    <p:sldId id="265" r:id="rId6"/>
    <p:sldId id="267" r:id="rId7"/>
    <p:sldId id="268" r:id="rId8"/>
    <p:sldId id="269" r:id="rId9"/>
    <p:sldId id="273" r:id="rId10"/>
    <p:sldId id="275" r:id="rId11"/>
    <p:sldId id="282" r:id="rId12"/>
    <p:sldId id="283" r:id="rId13"/>
    <p:sldId id="277" r:id="rId14"/>
    <p:sldId id="284" r:id="rId15"/>
    <p:sldId id="278" r:id="rId16"/>
    <p:sldId id="285" r:id="rId17"/>
    <p:sldId id="281" r:id="rId18"/>
    <p:sldId id="270" r:id="rId19"/>
    <p:sldId id="276" r:id="rId20"/>
    <p:sldId id="280" r:id="rId21"/>
    <p:sldId id="287" r:id="rId22"/>
    <p:sldId id="286" r:id="rId23"/>
    <p:sldId id="259" r:id="rId24"/>
    <p:sldId id="257" r:id="rId25"/>
    <p:sldId id="258" r:id="rId26"/>
    <p:sldId id="261" r:id="rId27"/>
    <p:sldId id="271" r:id="rId28"/>
    <p:sldId id="272" r:id="rId29"/>
  </p:sldIdLst>
  <p:sldSz cx="12192000" cy="6858000"/>
  <p:notesSz cx="6858000" cy="9144000"/>
  <p:defaultTextStyle>
    <a:defPPr>
      <a:defRPr lang="en-N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32" autoAdjust="0"/>
    <p:restoredTop sz="94660"/>
  </p:normalViewPr>
  <p:slideViewPr>
    <p:cSldViewPr snapToGrid="0">
      <p:cViewPr varScale="1">
        <p:scale>
          <a:sx n="61" d="100"/>
          <a:sy n="61" d="100"/>
        </p:scale>
        <p:origin x="93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53412F-5541-4B36-A6C2-10ACC3DDD593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A8C793-54A4-4880-8C2A-82CBFBE98DCB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387197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8C793-54A4-4880-8C2A-82CBFBE98DCB}" type="slidenum">
              <a:rPr lang="en-NG" smtClean="0"/>
              <a:t>10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460899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EEEDF-DFE7-86E3-2B96-2AA5DA74E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D1E693-E820-3CE9-B582-E582CBD9F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B1C35-4E62-4494-0F1E-B0835F188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22C1E-F51B-08E7-1B20-3F1A9DA07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63CD1-A35B-7ECA-E9AA-E6EE5DF37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834891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E2FC9-0DB0-E8C8-63F3-E79EC8677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A7328F-C8E3-D3D4-C808-BF99B5A0EC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BE7E0-0B0E-6AEB-91A2-D8AE54D08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A091F-9DB9-118F-EC20-6F82FA0A3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1B5AE-C132-F417-D33D-C9CE2199A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831159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6CD74C-AC43-6010-94B9-365ADA6F81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9B19B7-D018-6DB7-5FDB-3117D2C8B0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4475C-2C04-1E78-2595-1D7AA81B6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BF650-B2CB-EA75-D177-A16D03B29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8A446-A741-97EE-C600-6B10782EA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248590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919F9-0BC2-6018-EFB4-2E0CD51C3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922F5-8C01-7AEC-A804-D1F34062AA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6A5A4-50B8-E893-A39E-3E5B8F747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29B48-1A15-20B0-9689-0CEC27B3A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F8D53-553C-96F5-FFB1-2ACCE190D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802670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4A95-17AE-F686-DE26-016AAE2B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80A4E-2CAE-2317-9B99-7ABEAE29F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22506-915E-F6BD-072E-B1A9C11F5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BAB11-6776-4DD6-84B6-2F678167D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01E86-34AC-1D19-4D1F-21CF78B53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939697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72A6-9822-1CE6-FD20-00429B8F1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D50EA-E5A5-E670-15E4-247BC900F9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EBE0EA-31B8-D329-A4C3-B8B0D7462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50D00-9B60-C489-6EA5-03AA97405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E2F2C8-2A32-1A13-5F26-9FDCFB341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07E42-FD2E-5512-97B7-F99454242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199255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C363A-D047-9263-4B67-268075AA5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E3D003-1FFF-0362-F1D6-9A6BC653E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7D7CD-D408-A0D2-507C-5CDCA5C583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90A834-04AB-66E3-5B41-18B2BEE121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49BD1E-26D7-596F-B8D1-A66BBCD89D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F5C8B1-82B2-CEFD-F2F5-13E62E473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1A5A37-F71A-1EBE-2640-E147DF23B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CDE880-DDDC-26BD-C99D-47A17FE6C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510600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3C844-DD6F-32A5-670A-EDBD9B8B7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3AB318-4735-BA22-62E7-105EEC054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7640F9-894D-4707-22AA-54C92C1B2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5EF96E-5E69-0340-9364-4A40F52CA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98000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3F88D4-421B-E445-C016-E1200535D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2C993D-2F47-9EEB-7167-B0B106B9E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74C4C9-32B9-BBE0-487A-141A2E356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060628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77E40-7EB3-A2C9-7CB2-1B22FBFBB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53857-FC8C-E5B0-4215-A77143462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9D558C-3400-5B2F-C131-375DA1FC28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E9905-53F4-F3D5-E031-3B63F7E1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65EBC-9CC8-2E78-202C-3E4CB1B5F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19E6BD-FB0C-C7B6-0014-AB20577CC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069654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BADC0-95E7-2872-642C-6A059EC03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F0C260-1D88-9A78-5203-CB918532F7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573BF7-9B67-F64D-15BD-940682D233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063CE9-0A73-8BE5-5361-5AF38B20B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B6F42-9E57-878F-8D25-7874BEFC8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AA428A-D5CA-DFC5-76CE-31FE91B5C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586024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E8BDB5-D207-8BE5-09CB-4B5157EC5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44B0ED-BBBB-0813-9F00-5F4A003FAF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C1FE9-3664-DC12-9C06-B0793B9EF3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01CEDE-F6FD-4449-B367-DEFA72BD468B}" type="datetimeFigureOut">
              <a:rPr lang="en-NG" smtClean="0"/>
              <a:t>16/03/2025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3408E-E9C9-3317-D170-6703DC0AB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88D19-5539-9DC4-04F1-F2197ECA46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D32C7F-F386-4E29-B09B-682161A29A61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99419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BE97B-9D61-18C9-9B27-8561EF3362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UML Design</a:t>
            </a:r>
            <a:endParaRPr lang="en-NG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F99450-5F9C-6EE1-9DED-030A720DC5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Number Guessing Game App</a:t>
            </a:r>
            <a:endParaRPr lang="en-NG" sz="2800" b="1" dirty="0"/>
          </a:p>
        </p:txBody>
      </p:sp>
    </p:spTree>
    <p:extLst>
      <p:ext uri="{BB962C8B-B14F-4D97-AF65-F5344CB8AC3E}">
        <p14:creationId xmlns:p14="http://schemas.microsoft.com/office/powerpoint/2010/main" val="2310031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person with blue circles&#10;&#10;AI-generated content may be incorrect.">
            <a:extLst>
              <a:ext uri="{FF2B5EF4-FFF2-40B4-BE49-F238E27FC236}">
                <a16:creationId xmlns:a16="http://schemas.microsoft.com/office/drawing/2014/main" id="{A4E32EFD-0E92-C7C5-D32A-DD3D02DEE4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802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computer&#10;&#10;AI-generated content may be incorrect.">
            <a:extLst>
              <a:ext uri="{FF2B5EF4-FFF2-40B4-BE49-F238E27FC236}">
                <a16:creationId xmlns:a16="http://schemas.microsoft.com/office/drawing/2014/main" id="{85580C76-4D2B-97E8-638A-A9BEDB98ED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317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19DDD-6569-2C83-9E4D-FAE645F9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807" y="241464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UML Class Diagram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3652781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diagram of a company&#10;&#10;AI-generated content may be incorrect.">
            <a:extLst>
              <a:ext uri="{FF2B5EF4-FFF2-40B4-BE49-F238E27FC236}">
                <a16:creationId xmlns:a16="http://schemas.microsoft.com/office/drawing/2014/main" id="{D66D3A89-BCCC-9CE5-408E-884A05689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493" y="0"/>
            <a:ext cx="86810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384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0478C-E548-9F5B-8951-B4AD8CE2B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979" y="260382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UML Design Using Interactive Diagram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2060895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diagram of a software application&#10;&#10;AI-generated content may be incorrect.">
            <a:extLst>
              <a:ext uri="{FF2B5EF4-FFF2-40B4-BE49-F238E27FC236}">
                <a16:creationId xmlns:a16="http://schemas.microsoft.com/office/drawing/2014/main" id="{5005D191-A7E1-B3C3-D42E-1360F64EB5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425" y="177055"/>
            <a:ext cx="9047150" cy="650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009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49E46-552E-F8E0-1D4E-0EE2A5A71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923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UML Sequence Diagram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1088115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B6C05B57-177A-A8EC-09E1-54D5B948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551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CF4E6-E8A1-309A-FFFD-687AA9E8B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655" y="210343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 FLOWCHART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701533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diagram&#10;&#10;AI-generated content may be incorrect.">
            <a:extLst>
              <a:ext uri="{FF2B5EF4-FFF2-40B4-BE49-F238E27FC236}">
                <a16:creationId xmlns:a16="http://schemas.microsoft.com/office/drawing/2014/main" id="{9B0126E6-C5F7-FBA6-E3ED-961BFFED8D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855"/>
            <a:ext cx="12192000" cy="521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963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61F8-1910-2928-FA5E-7A5C1A17A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UML Use Case Diagram</a:t>
            </a:r>
            <a:endParaRPr lang="en-NG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6612E-D608-2975-9A4E-ED9AA3187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Registration Interface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Login &amp; Logout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Game Levels (Easy, Medium, Hard)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Game Guessing Interface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Leaderboard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Attempt Count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Timer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Database</a:t>
            </a:r>
            <a:endParaRPr lang="en-US" dirty="0"/>
          </a:p>
          <a:p>
            <a:endParaRPr lang="en-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E61BDB-BCD2-EDCF-684E-42A3AE2734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43654"/>
            <a:ext cx="3932237" cy="3425333"/>
          </a:xfrm>
        </p:spPr>
        <p:txBody>
          <a:bodyPr>
            <a:normAutofit/>
          </a:bodyPr>
          <a:lstStyle/>
          <a:p>
            <a:pPr algn="ctr"/>
            <a:endParaRPr lang="en-US" sz="3200" b="1" dirty="0"/>
          </a:p>
          <a:p>
            <a:pPr algn="ctr"/>
            <a:r>
              <a:rPr lang="en-US" sz="3200" b="1" dirty="0"/>
              <a:t>Number Guessing Game App </a:t>
            </a:r>
            <a:r>
              <a:rPr lang="en-US" sz="3200" dirty="0"/>
              <a:t>with the following features</a:t>
            </a:r>
            <a:endParaRPr lang="en-NG" sz="3200" dirty="0"/>
          </a:p>
        </p:txBody>
      </p:sp>
    </p:spTree>
    <p:extLst>
      <p:ext uri="{BB962C8B-B14F-4D97-AF65-F5344CB8AC3E}">
        <p14:creationId xmlns:p14="http://schemas.microsoft.com/office/powerpoint/2010/main" val="3236146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white background with blue and black squares&#10;&#10;AI-generated content may be incorrect.">
            <a:extLst>
              <a:ext uri="{FF2B5EF4-FFF2-40B4-BE49-F238E27FC236}">
                <a16:creationId xmlns:a16="http://schemas.microsoft.com/office/drawing/2014/main" id="{BD44B5C5-D8D6-8695-ED14-75A13D704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4041"/>
            <a:ext cx="12192000" cy="524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494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company&#10;&#10;AI-generated content may be incorrect.">
            <a:extLst>
              <a:ext uri="{FF2B5EF4-FFF2-40B4-BE49-F238E27FC236}">
                <a16:creationId xmlns:a16="http://schemas.microsoft.com/office/drawing/2014/main" id="{CCD3C447-FA04-81D3-B2DE-0198293D5F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7" t="17925"/>
          <a:stretch/>
        </p:blipFill>
        <p:spPr>
          <a:xfrm>
            <a:off x="0" y="0"/>
            <a:ext cx="1221090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4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7A499-A311-9755-549F-1799A5A64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347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UML Dummy Diagrams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28014340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person and person&#10;&#10;AI-generated content may be incorrect.">
            <a:extLst>
              <a:ext uri="{FF2B5EF4-FFF2-40B4-BE49-F238E27FC236}">
                <a16:creationId xmlns:a16="http://schemas.microsoft.com/office/drawing/2014/main" id="{11AAB2FB-9675-12F0-75BC-31BED95F2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541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diagram with cartoon characters&#10;&#10;AI-generated content may be incorrect.">
            <a:extLst>
              <a:ext uri="{FF2B5EF4-FFF2-40B4-BE49-F238E27FC236}">
                <a16:creationId xmlns:a16="http://schemas.microsoft.com/office/drawing/2014/main" id="{8A3D2198-4348-AD93-A6D9-BF5E86E12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5313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of a number guessing game&#10;&#10;AI-generated content may be incorrect.">
            <a:extLst>
              <a:ext uri="{FF2B5EF4-FFF2-40B4-BE49-F238E27FC236}">
                <a16:creationId xmlns:a16="http://schemas.microsoft.com/office/drawing/2014/main" id="{1D7A80B6-E29B-853D-D59B-9433251A4C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057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game&#10;&#10;AI-generated content may be incorrect.">
            <a:extLst>
              <a:ext uri="{FF2B5EF4-FFF2-40B4-BE49-F238E27FC236}">
                <a16:creationId xmlns:a16="http://schemas.microsoft.com/office/drawing/2014/main" id="{BD1BF8D1-B014-189E-6C67-6553F496DC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584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7409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72B9-C9F0-8981-607D-242348BC5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4617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BLOCK DIAGRAM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31962331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oster of a game&#10;&#10;AI-generated content may be incorrect.">
            <a:extLst>
              <a:ext uri="{FF2B5EF4-FFF2-40B4-BE49-F238E27FC236}">
                <a16:creationId xmlns:a16="http://schemas.microsoft.com/office/drawing/2014/main" id="{F36DD620-5651-A952-687C-4A60D5561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902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BB65F-8CD4-9A50-C8F2-D86F25AFD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43657"/>
            <a:ext cx="10515600" cy="1391143"/>
          </a:xfrm>
        </p:spPr>
        <p:txBody>
          <a:bodyPr/>
          <a:lstStyle/>
          <a:p>
            <a:pPr algn="ctr"/>
            <a:r>
              <a:rPr lang="en-US" dirty="0"/>
              <a:t>A TEXT-BASED UML REPRESENTATION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227186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84589-2495-3C9B-B29B-9A936D96C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Actors</a:t>
            </a:r>
            <a:endParaRPr lang="en-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6566C-5DAF-3FCB-F528-197E23627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b="1" dirty="0"/>
              <a:t>User</a:t>
            </a:r>
            <a:r>
              <a:rPr lang="en-US" dirty="0"/>
              <a:t> - Represents the player who interacts with the game.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System (Game Engine)</a:t>
            </a:r>
            <a:r>
              <a:rPr lang="en-US" dirty="0"/>
              <a:t> - Handles the game logic, registration, authentication, and leaderboard.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Database</a:t>
            </a:r>
            <a:r>
              <a:rPr lang="en-US" dirty="0"/>
              <a:t> - Stores user data, game progress, and leaderboard scores.</a:t>
            </a:r>
          </a:p>
          <a:p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2086602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B73E8-D3C1-72AE-A700-A8FCF158D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152" y="2398877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Use Cases and Relationships</a:t>
            </a:r>
            <a:br>
              <a:rPr lang="en-US" b="1" dirty="0"/>
            </a:b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4027601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61AC-C1B4-D65F-B6E3-AC3521EEC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NG" altLang="en-NG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Interactions:</a:t>
            </a:r>
            <a:r>
              <a:rPr kumimoji="0" lang="en-NG" altLang="en-NG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br>
              <a:rPr kumimoji="0" lang="en-NG" altLang="en-NG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en-NG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87D8733-9DD2-21E1-27D8-91C738A5E272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38199" y="1923812"/>
            <a:ext cx="10765221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&lt;&lt;includes&gt;&gt;</a:t>
            </a:r>
            <a:r>
              <a:rPr kumimoji="0" lang="en-NG" altLang="en-NG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NG" altLang="en-NG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Register</a:t>
            </a: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(User → System)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&lt;&lt;includes&gt;&gt;</a:t>
            </a:r>
            <a:r>
              <a:rPr kumimoji="0" lang="en-NG" altLang="en-NG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NG" altLang="en-NG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Login</a:t>
            </a: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(User → System)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&lt;&lt;includes&gt;&gt;</a:t>
            </a:r>
            <a:r>
              <a:rPr kumimoji="0" lang="en-NG" altLang="en-NG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NG" altLang="en-NG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Logout</a:t>
            </a: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(User → System)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&lt;&lt;includes&gt;&gt;</a:t>
            </a:r>
            <a:r>
              <a:rPr kumimoji="0" lang="en-NG" altLang="en-NG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NG" altLang="en-NG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 Difficulty Level</a:t>
            </a: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(User → System)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&lt;&lt;extends&gt;&gt;</a:t>
            </a:r>
            <a:r>
              <a:rPr kumimoji="0" lang="en-NG" altLang="en-NG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NG" altLang="en-NG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Easy Mode</a:t>
            </a: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&lt;&lt;extends&gt;&gt;</a:t>
            </a:r>
            <a:r>
              <a:rPr kumimoji="0" lang="en-NG" altLang="en-NG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NG" altLang="en-NG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Medium Mode</a:t>
            </a: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&lt;&lt;extends&gt;&gt;</a:t>
            </a:r>
            <a:r>
              <a:rPr kumimoji="0" lang="en-NG" altLang="en-NG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NG" altLang="en-NG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Hard Mode</a:t>
            </a: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G" altLang="en-NG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024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779FEC-CB6C-ADD4-D31A-1ECF33936345}"/>
              </a:ext>
            </a:extLst>
          </p:cNvPr>
          <p:cNvSpPr txBox="1">
            <a:spLocks/>
          </p:cNvSpPr>
          <p:nvPr/>
        </p:nvSpPr>
        <p:spPr>
          <a:xfrm>
            <a:off x="743607" y="1292773"/>
            <a:ext cx="10704786" cy="39256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NG" altLang="en-NG" sz="1400" dirty="0">
                <a:latin typeface="Arial Unicode MS"/>
              </a:rPr>
              <a:t>&lt;&lt;includes&gt;&gt;</a:t>
            </a:r>
            <a:r>
              <a:rPr lang="en-NG" altLang="en-NG" sz="1800" dirty="0"/>
              <a:t> </a:t>
            </a:r>
            <a:r>
              <a:rPr lang="en-NG" altLang="en-NG" sz="3200" b="1" dirty="0">
                <a:latin typeface="Arial" panose="020B0604020202020204" pitchFamily="34" charset="0"/>
              </a:rPr>
              <a:t>Play Game (Guess a Number)</a:t>
            </a:r>
            <a:r>
              <a:rPr lang="en-NG" altLang="en-NG" sz="3200" dirty="0">
                <a:latin typeface="Arial" panose="020B0604020202020204" pitchFamily="34" charset="0"/>
              </a:rPr>
              <a:t> (User → System) 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NG" altLang="en-NG" sz="1400" dirty="0">
                <a:latin typeface="Arial Unicode MS"/>
              </a:rPr>
              <a:t>&lt;&lt;includes&gt;&gt;</a:t>
            </a:r>
            <a:r>
              <a:rPr lang="en-NG" altLang="en-NG" sz="1800" dirty="0"/>
              <a:t> </a:t>
            </a:r>
            <a:r>
              <a:rPr lang="en-NG" altLang="en-NG" sz="3200" b="1" dirty="0">
                <a:latin typeface="Arial" panose="020B0604020202020204" pitchFamily="34" charset="0"/>
              </a:rPr>
              <a:t>Timer</a:t>
            </a:r>
            <a:r>
              <a:rPr lang="en-NG" altLang="en-NG" sz="3200" dirty="0">
                <a:latin typeface="Arial" panose="020B0604020202020204" pitchFamily="34" charset="0"/>
              </a:rPr>
              <a:t> (Game Engine) 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NG" altLang="en-NG" sz="1400" dirty="0">
                <a:latin typeface="Arial Unicode MS"/>
              </a:rPr>
              <a:t>&lt;&lt;includes&gt;&gt;</a:t>
            </a:r>
            <a:r>
              <a:rPr lang="en-NG" altLang="en-NG" sz="1800" dirty="0"/>
              <a:t> </a:t>
            </a:r>
            <a:r>
              <a:rPr lang="en-NG" altLang="en-NG" sz="3200" b="1" dirty="0">
                <a:latin typeface="Arial" panose="020B0604020202020204" pitchFamily="34" charset="0"/>
              </a:rPr>
              <a:t>Attempt Count</a:t>
            </a:r>
            <a:r>
              <a:rPr lang="en-NG" altLang="en-NG" sz="3200" dirty="0">
                <a:latin typeface="Arial" panose="020B0604020202020204" pitchFamily="34" charset="0"/>
              </a:rPr>
              <a:t> (Tracks the number of guesses)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NG" altLang="en-NG" sz="1400" dirty="0">
                <a:latin typeface="Arial Unicode MS"/>
              </a:rPr>
              <a:t>&lt;&lt;includes&gt;&gt;</a:t>
            </a:r>
            <a:r>
              <a:rPr lang="en-NG" altLang="en-NG" sz="1800" dirty="0"/>
              <a:t> </a:t>
            </a:r>
            <a:r>
              <a:rPr lang="en-NG" altLang="en-NG" sz="3200" b="1" dirty="0">
                <a:latin typeface="Arial" panose="020B0604020202020204" pitchFamily="34" charset="0"/>
              </a:rPr>
              <a:t>View Leaderboard</a:t>
            </a:r>
            <a:r>
              <a:rPr lang="en-NG" altLang="en-NG" sz="3200" dirty="0">
                <a:latin typeface="Arial" panose="020B0604020202020204" pitchFamily="34" charset="0"/>
              </a:rPr>
              <a:t> (User → Database)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NG" altLang="en-NG" sz="1400" dirty="0">
                <a:latin typeface="Arial Unicode MS"/>
              </a:rPr>
              <a:t>&lt;&lt;includes&gt;&gt;</a:t>
            </a:r>
            <a:r>
              <a:rPr lang="en-NG" altLang="en-NG" sz="1800" dirty="0"/>
              <a:t> </a:t>
            </a:r>
            <a:r>
              <a:rPr lang="en-NG" altLang="en-NG" sz="3200" b="1" dirty="0">
                <a:latin typeface="Arial" panose="020B0604020202020204" pitchFamily="34" charset="0"/>
              </a:rPr>
              <a:t>Store Game Results</a:t>
            </a:r>
            <a:r>
              <a:rPr lang="en-NG" altLang="en-NG" sz="3200" dirty="0">
                <a:latin typeface="Arial" panose="020B0604020202020204" pitchFamily="34" charset="0"/>
              </a:rPr>
              <a:t> (System → Database)</a:t>
            </a:r>
          </a:p>
          <a:p>
            <a:endParaRPr lang="en-NG" sz="4400" dirty="0"/>
          </a:p>
        </p:txBody>
      </p:sp>
    </p:spTree>
    <p:extLst>
      <p:ext uri="{BB962C8B-B14F-4D97-AF65-F5344CB8AC3E}">
        <p14:creationId xmlns:p14="http://schemas.microsoft.com/office/powerpoint/2010/main" val="734092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AC569-262D-D33E-45B3-7025AB882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Description of Relationships:</a:t>
            </a:r>
            <a:br>
              <a:rPr lang="en-US" b="1" dirty="0"/>
            </a:br>
            <a:endParaRPr lang="en-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9615A-9287-E165-2F79-17CE03748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dirty="0"/>
              <a:t>User → Register</a:t>
            </a:r>
            <a:r>
              <a:rPr lang="en-US" dirty="0"/>
              <a:t> → Allows a new user to create an account.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User → Login</a:t>
            </a:r>
            <a:r>
              <a:rPr lang="en-US" dirty="0"/>
              <a:t> → Authenticates the user before playing.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User → Logout</a:t>
            </a:r>
            <a:r>
              <a:rPr lang="en-US" dirty="0"/>
              <a:t> → Ends the user session.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User → Select Difficulty Level</a:t>
            </a:r>
            <a:r>
              <a:rPr lang="en-US" dirty="0"/>
              <a:t> → Player selects a difficulty setting.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Extends:</a:t>
            </a:r>
            <a:r>
              <a:rPr lang="en-US" dirty="0"/>
              <a:t> Easy, Medium, and Hard modes depend on selection.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User → Play Game (Guess a Number)</a:t>
            </a:r>
            <a:r>
              <a:rPr lang="en-US" dirty="0"/>
              <a:t> → Main game interaction.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Includes:</a:t>
            </a:r>
            <a:r>
              <a:rPr lang="en-US" dirty="0"/>
              <a:t> Timer and Attempt Count to track gameplay.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User → View Leaderboard</a:t>
            </a:r>
            <a:r>
              <a:rPr lang="en-US" dirty="0"/>
              <a:t> → Displays top scores from the database.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System → Store Game Results</a:t>
            </a:r>
            <a:r>
              <a:rPr lang="en-US" dirty="0"/>
              <a:t> → Saves game progress to the database.</a:t>
            </a:r>
          </a:p>
          <a:p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2078575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4D2ED2-93CA-D4A6-7D3E-EC5CDC13F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413" y="95505"/>
            <a:ext cx="10137228" cy="676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568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1564</TotalTime>
  <Words>335</Words>
  <Application>Microsoft Office PowerPoint</Application>
  <PresentationFormat>Widescreen</PresentationFormat>
  <Paragraphs>50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Aptos</vt:lpstr>
      <vt:lpstr>Aptos Display</vt:lpstr>
      <vt:lpstr>Arial</vt:lpstr>
      <vt:lpstr>Arial Unicode MS</vt:lpstr>
      <vt:lpstr>Office Theme</vt:lpstr>
      <vt:lpstr>UML Design</vt:lpstr>
      <vt:lpstr>UML Use Case Diagram</vt:lpstr>
      <vt:lpstr>A TEXT-BASED UML REPRESENTATION</vt:lpstr>
      <vt:lpstr>Actors</vt:lpstr>
      <vt:lpstr>Use Cases and Relationships </vt:lpstr>
      <vt:lpstr>User Interactions:  </vt:lpstr>
      <vt:lpstr>PowerPoint Presentation</vt:lpstr>
      <vt:lpstr>Description of Relationships: </vt:lpstr>
      <vt:lpstr>PowerPoint Presentation</vt:lpstr>
      <vt:lpstr>PowerPoint Presentation</vt:lpstr>
      <vt:lpstr>PowerPoint Presentation</vt:lpstr>
      <vt:lpstr>UML Class Diagram</vt:lpstr>
      <vt:lpstr>PowerPoint Presentation</vt:lpstr>
      <vt:lpstr>UML Design Using Interactive Diagram</vt:lpstr>
      <vt:lpstr>PowerPoint Presentation</vt:lpstr>
      <vt:lpstr>UML Sequence Diagram</vt:lpstr>
      <vt:lpstr>PowerPoint Presentation</vt:lpstr>
      <vt:lpstr> FLOWCHART</vt:lpstr>
      <vt:lpstr>PowerPoint Presentation</vt:lpstr>
      <vt:lpstr>PowerPoint Presentation</vt:lpstr>
      <vt:lpstr>PowerPoint Presentation</vt:lpstr>
      <vt:lpstr>UML Dummy Diagrams</vt:lpstr>
      <vt:lpstr>PowerPoint Presentation</vt:lpstr>
      <vt:lpstr>PowerPoint Presentation</vt:lpstr>
      <vt:lpstr>PowerPoint Presentation</vt:lpstr>
      <vt:lpstr>PowerPoint Presentation</vt:lpstr>
      <vt:lpstr>BLOCK DIAGRAM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Charles Ugwute</dc:creator>
  <cp:lastModifiedBy>Charles Ugwute</cp:lastModifiedBy>
  <cp:revision>3</cp:revision>
  <dcterms:created xsi:type="dcterms:W3CDTF">2025-03-14T11:33:52Z</dcterms:created>
  <dcterms:modified xsi:type="dcterms:W3CDTF">2025-03-17T01:09:48Z</dcterms:modified>
</cp:coreProperties>
</file>

<file path=docProps/thumbnail.jpeg>
</file>